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1"/>
  </p:sld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4" r:id="rId9"/>
    <p:sldId id="267" r:id="rId10"/>
    <p:sldId id="268" r:id="rId11"/>
    <p:sldId id="270" r:id="rId12"/>
    <p:sldId id="25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ADF63-ACD9-431E-A481-C1BCCF0AC8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B212F0-96C7-4804-9EAA-9E08D4E38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Creation of tuple – (user_id,(Movie_id,rating))</a:t>
          </a:r>
        </a:p>
      </dgm:t>
    </dgm:pt>
    <dgm:pt modelId="{FA507D07-A140-49F0-8A17-4BB539376565}" type="parTrans" cxnId="{1AB837E0-C504-4A4D-8290-185DAA7E2018}">
      <dgm:prSet/>
      <dgm:spPr/>
      <dgm:t>
        <a:bodyPr/>
        <a:lstStyle/>
        <a:p>
          <a:endParaRPr lang="en-US"/>
        </a:p>
      </dgm:t>
    </dgm:pt>
    <dgm:pt modelId="{C8EEA774-8BF1-4904-9F9B-38278A35B5EA}" type="sibTrans" cxnId="{1AB837E0-C504-4A4D-8290-185DAA7E20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57F3CB-7453-4B7D-868A-21515F9D0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the movie pair rated by the same user</a:t>
          </a:r>
        </a:p>
      </dgm:t>
    </dgm:pt>
    <dgm:pt modelId="{655D8982-9F5D-4A47-9921-68C92041DD81}" type="parTrans" cxnId="{FDEC01A5-C69F-4D67-B238-770CBE05D736}">
      <dgm:prSet/>
      <dgm:spPr/>
      <dgm:t>
        <a:bodyPr/>
        <a:lstStyle/>
        <a:p>
          <a:endParaRPr lang="en-US"/>
        </a:p>
      </dgm:t>
    </dgm:pt>
    <dgm:pt modelId="{3C7A374E-27B0-4BC5-8EF2-B19C1518CB65}" type="sibTrans" cxnId="{FDEC01A5-C69F-4D67-B238-770CBE05D7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53BE52-D388-4F2A-AFBC-02FA2E8B2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tuple - ((movieId1, movieId2), (rating1, rating2))</a:t>
          </a:r>
        </a:p>
      </dgm:t>
    </dgm:pt>
    <dgm:pt modelId="{6CD0ACC2-26A6-482C-ABFD-7E56C176F163}" type="parTrans" cxnId="{665C07C2-A93A-4FA9-95CA-C230BA6FAAA6}">
      <dgm:prSet/>
      <dgm:spPr/>
      <dgm:t>
        <a:bodyPr/>
        <a:lstStyle/>
        <a:p>
          <a:endParaRPr lang="en-US"/>
        </a:p>
      </dgm:t>
    </dgm:pt>
    <dgm:pt modelId="{44EC8C33-B8B7-4CCF-96B5-B33B0042FBED}" type="sibTrans" cxnId="{665C07C2-A93A-4FA9-95CA-C230BA6FAA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CB316D-727B-4575-8715-0AB7C8AE7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cosine similarity on the rating vector</a:t>
          </a:r>
        </a:p>
      </dgm:t>
    </dgm:pt>
    <dgm:pt modelId="{20DA1CE5-D727-498F-AE17-E485C726D673}" type="parTrans" cxnId="{CFEFAF22-F4AC-497F-8B77-F0CD4E600236}">
      <dgm:prSet/>
      <dgm:spPr/>
      <dgm:t>
        <a:bodyPr/>
        <a:lstStyle/>
        <a:p>
          <a:endParaRPr lang="en-US"/>
        </a:p>
      </dgm:t>
    </dgm:pt>
    <dgm:pt modelId="{8DDD6CB4-F7CE-490E-ADDD-766D5616F60F}" type="sibTrans" cxnId="{CFEFAF22-F4AC-497F-8B77-F0CD4E600236}">
      <dgm:prSet/>
      <dgm:spPr/>
      <dgm:t>
        <a:bodyPr/>
        <a:lstStyle/>
        <a:p>
          <a:endParaRPr lang="en-US"/>
        </a:p>
      </dgm:t>
    </dgm:pt>
    <dgm:pt modelId="{6BECA4C0-AB32-4CCE-8655-1C703971372E}" type="pres">
      <dgm:prSet presAssocID="{69BADF63-ACD9-431E-A481-C1BCCF0AC82A}" presName="root" presStyleCnt="0">
        <dgm:presLayoutVars>
          <dgm:dir/>
          <dgm:resizeHandles val="exact"/>
        </dgm:presLayoutVars>
      </dgm:prSet>
      <dgm:spPr/>
    </dgm:pt>
    <dgm:pt modelId="{5A85784A-EEC3-48A6-A5F5-265DAA99FB53}" type="pres">
      <dgm:prSet presAssocID="{69BADF63-ACD9-431E-A481-C1BCCF0AC82A}" presName="container" presStyleCnt="0">
        <dgm:presLayoutVars>
          <dgm:dir/>
          <dgm:resizeHandles val="exact"/>
        </dgm:presLayoutVars>
      </dgm:prSet>
      <dgm:spPr/>
    </dgm:pt>
    <dgm:pt modelId="{0CAEA1ED-FE27-4952-B5A1-5046339CCCA5}" type="pres">
      <dgm:prSet presAssocID="{B0B212F0-96C7-4804-9EAA-9E08D4E38E58}" presName="compNode" presStyleCnt="0"/>
      <dgm:spPr/>
    </dgm:pt>
    <dgm:pt modelId="{46F20C44-4D6E-4451-90B6-D2A34B103F90}" type="pres">
      <dgm:prSet presAssocID="{B0B212F0-96C7-4804-9EAA-9E08D4E38E58}" presName="iconBgRect" presStyleLbl="bgShp" presStyleIdx="0" presStyleCnt="4"/>
      <dgm:spPr/>
    </dgm:pt>
    <dgm:pt modelId="{91DF7AE0-AA29-48C5-A286-4C565C30B7AF}" type="pres">
      <dgm:prSet presAssocID="{B0B212F0-96C7-4804-9EAA-9E08D4E38E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23BB1E9-1506-4573-92C3-5EFCC646D04E}" type="pres">
      <dgm:prSet presAssocID="{B0B212F0-96C7-4804-9EAA-9E08D4E38E58}" presName="spaceRect" presStyleCnt="0"/>
      <dgm:spPr/>
    </dgm:pt>
    <dgm:pt modelId="{358C5C54-2918-4D84-8F75-19AF5AA7BF7C}" type="pres">
      <dgm:prSet presAssocID="{B0B212F0-96C7-4804-9EAA-9E08D4E38E58}" presName="textRect" presStyleLbl="revTx" presStyleIdx="0" presStyleCnt="4">
        <dgm:presLayoutVars>
          <dgm:chMax val="1"/>
          <dgm:chPref val="1"/>
        </dgm:presLayoutVars>
      </dgm:prSet>
      <dgm:spPr/>
    </dgm:pt>
    <dgm:pt modelId="{5FDA5610-D93D-42B9-84BE-6CC1668C73DB}" type="pres">
      <dgm:prSet presAssocID="{C8EEA774-8BF1-4904-9F9B-38278A35B5EA}" presName="sibTrans" presStyleLbl="sibTrans2D1" presStyleIdx="0" presStyleCnt="0"/>
      <dgm:spPr/>
    </dgm:pt>
    <dgm:pt modelId="{35251FE1-2336-4962-A666-3E2B3D0BB7C6}" type="pres">
      <dgm:prSet presAssocID="{1A57F3CB-7453-4B7D-868A-21515F9D0CFF}" presName="compNode" presStyleCnt="0"/>
      <dgm:spPr/>
    </dgm:pt>
    <dgm:pt modelId="{A379DD26-BCE0-4CB5-A043-460600197587}" type="pres">
      <dgm:prSet presAssocID="{1A57F3CB-7453-4B7D-868A-21515F9D0CFF}" presName="iconBgRect" presStyleLbl="bgShp" presStyleIdx="1" presStyleCnt="4"/>
      <dgm:spPr/>
    </dgm:pt>
    <dgm:pt modelId="{95E45F00-C487-4000-B2FF-91611799FFDE}" type="pres">
      <dgm:prSet presAssocID="{1A57F3CB-7453-4B7D-868A-21515F9D0C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17145EB5-D60D-47B1-927B-2F1D261A1C56}" type="pres">
      <dgm:prSet presAssocID="{1A57F3CB-7453-4B7D-868A-21515F9D0CFF}" presName="spaceRect" presStyleCnt="0"/>
      <dgm:spPr/>
    </dgm:pt>
    <dgm:pt modelId="{45359EF4-4354-41DD-8A0B-0E53FFDF1622}" type="pres">
      <dgm:prSet presAssocID="{1A57F3CB-7453-4B7D-868A-21515F9D0CFF}" presName="textRect" presStyleLbl="revTx" presStyleIdx="1" presStyleCnt="4">
        <dgm:presLayoutVars>
          <dgm:chMax val="1"/>
          <dgm:chPref val="1"/>
        </dgm:presLayoutVars>
      </dgm:prSet>
      <dgm:spPr/>
    </dgm:pt>
    <dgm:pt modelId="{D3F28556-F32A-4F61-90CD-C210006FC68E}" type="pres">
      <dgm:prSet presAssocID="{3C7A374E-27B0-4BC5-8EF2-B19C1518CB65}" presName="sibTrans" presStyleLbl="sibTrans2D1" presStyleIdx="0" presStyleCnt="0"/>
      <dgm:spPr/>
    </dgm:pt>
    <dgm:pt modelId="{3C2B9167-F1EF-41C8-8AC2-71D2A66E5BA5}" type="pres">
      <dgm:prSet presAssocID="{3E53BE52-D388-4F2A-AFBC-02FA2E8B2A56}" presName="compNode" presStyleCnt="0"/>
      <dgm:spPr/>
    </dgm:pt>
    <dgm:pt modelId="{0B944929-E09D-4623-88F4-A72E9066F68C}" type="pres">
      <dgm:prSet presAssocID="{3E53BE52-D388-4F2A-AFBC-02FA2E8B2A56}" presName="iconBgRect" presStyleLbl="bgShp" presStyleIdx="2" presStyleCnt="4"/>
      <dgm:spPr/>
    </dgm:pt>
    <dgm:pt modelId="{45F0A11A-9C77-463D-98C8-F686E7E134F4}" type="pres">
      <dgm:prSet presAssocID="{3E53BE52-D388-4F2A-AFBC-02FA2E8B2A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C71A621-4A15-4C78-8086-BD66EF3BF62D}" type="pres">
      <dgm:prSet presAssocID="{3E53BE52-D388-4F2A-AFBC-02FA2E8B2A56}" presName="spaceRect" presStyleCnt="0"/>
      <dgm:spPr/>
    </dgm:pt>
    <dgm:pt modelId="{2A45161D-66BC-47D9-8056-9B9925C473AA}" type="pres">
      <dgm:prSet presAssocID="{3E53BE52-D388-4F2A-AFBC-02FA2E8B2A56}" presName="textRect" presStyleLbl="revTx" presStyleIdx="2" presStyleCnt="4">
        <dgm:presLayoutVars>
          <dgm:chMax val="1"/>
          <dgm:chPref val="1"/>
        </dgm:presLayoutVars>
      </dgm:prSet>
      <dgm:spPr/>
    </dgm:pt>
    <dgm:pt modelId="{7A29FEEF-FFC2-453C-9ACD-0905AFFB36E5}" type="pres">
      <dgm:prSet presAssocID="{44EC8C33-B8B7-4CCF-96B5-B33B0042FBED}" presName="sibTrans" presStyleLbl="sibTrans2D1" presStyleIdx="0" presStyleCnt="0"/>
      <dgm:spPr/>
    </dgm:pt>
    <dgm:pt modelId="{55267C59-FDB3-4549-BF6C-73F44BFAC79E}" type="pres">
      <dgm:prSet presAssocID="{D6CB316D-727B-4575-8715-0AB7C8AE7AA1}" presName="compNode" presStyleCnt="0"/>
      <dgm:spPr/>
    </dgm:pt>
    <dgm:pt modelId="{DFF29935-457A-4CE3-9FE8-95FA101AFAE7}" type="pres">
      <dgm:prSet presAssocID="{D6CB316D-727B-4575-8715-0AB7C8AE7AA1}" presName="iconBgRect" presStyleLbl="bgShp" presStyleIdx="3" presStyleCnt="4"/>
      <dgm:spPr/>
    </dgm:pt>
    <dgm:pt modelId="{46FFA4DD-DCB7-4448-92EF-A00486E07D11}" type="pres">
      <dgm:prSet presAssocID="{D6CB316D-727B-4575-8715-0AB7C8AE7A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62BC342-355B-4463-B36F-CBE710D47B60}" type="pres">
      <dgm:prSet presAssocID="{D6CB316D-727B-4575-8715-0AB7C8AE7AA1}" presName="spaceRect" presStyleCnt="0"/>
      <dgm:spPr/>
    </dgm:pt>
    <dgm:pt modelId="{36AE1FFC-B999-451C-B654-5F8D1566C45E}" type="pres">
      <dgm:prSet presAssocID="{D6CB316D-727B-4575-8715-0AB7C8AE7A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EFAF22-F4AC-497F-8B77-F0CD4E600236}" srcId="{69BADF63-ACD9-431E-A481-C1BCCF0AC82A}" destId="{D6CB316D-727B-4575-8715-0AB7C8AE7AA1}" srcOrd="3" destOrd="0" parTransId="{20DA1CE5-D727-498F-AE17-E485C726D673}" sibTransId="{8DDD6CB4-F7CE-490E-ADDD-766D5616F60F}"/>
    <dgm:cxn modelId="{3BE26B24-8DCF-834B-A23A-1E4466DED8F1}" type="presOf" srcId="{B0B212F0-96C7-4804-9EAA-9E08D4E38E58}" destId="{358C5C54-2918-4D84-8F75-19AF5AA7BF7C}" srcOrd="0" destOrd="0" presId="urn:microsoft.com/office/officeart/2018/2/layout/IconCircleList"/>
    <dgm:cxn modelId="{CFEAB34C-DDB3-5C4D-ADA3-CA2F1806832E}" type="presOf" srcId="{3E53BE52-D388-4F2A-AFBC-02FA2E8B2A56}" destId="{2A45161D-66BC-47D9-8056-9B9925C473AA}" srcOrd="0" destOrd="0" presId="urn:microsoft.com/office/officeart/2018/2/layout/IconCircleList"/>
    <dgm:cxn modelId="{94E07C57-5A02-C440-9DB4-7C7F1D9EE7C9}" type="presOf" srcId="{69BADF63-ACD9-431E-A481-C1BCCF0AC82A}" destId="{6BECA4C0-AB32-4CCE-8655-1C703971372E}" srcOrd="0" destOrd="0" presId="urn:microsoft.com/office/officeart/2018/2/layout/IconCircleList"/>
    <dgm:cxn modelId="{E093B75D-4238-F148-9D2A-92C2061E1352}" type="presOf" srcId="{1A57F3CB-7453-4B7D-868A-21515F9D0CFF}" destId="{45359EF4-4354-41DD-8A0B-0E53FFDF1622}" srcOrd="0" destOrd="0" presId="urn:microsoft.com/office/officeart/2018/2/layout/IconCircleList"/>
    <dgm:cxn modelId="{F1395768-EE53-6242-BE49-B4658B8AFE2B}" type="presOf" srcId="{D6CB316D-727B-4575-8715-0AB7C8AE7AA1}" destId="{36AE1FFC-B999-451C-B654-5F8D1566C45E}" srcOrd="0" destOrd="0" presId="urn:microsoft.com/office/officeart/2018/2/layout/IconCircleList"/>
    <dgm:cxn modelId="{F2D1417F-97D3-8641-9E07-F66386056062}" type="presOf" srcId="{3C7A374E-27B0-4BC5-8EF2-B19C1518CB65}" destId="{D3F28556-F32A-4F61-90CD-C210006FC68E}" srcOrd="0" destOrd="0" presId="urn:microsoft.com/office/officeart/2018/2/layout/IconCircleList"/>
    <dgm:cxn modelId="{FDEC01A5-C69F-4D67-B238-770CBE05D736}" srcId="{69BADF63-ACD9-431E-A481-C1BCCF0AC82A}" destId="{1A57F3CB-7453-4B7D-868A-21515F9D0CFF}" srcOrd="1" destOrd="0" parTransId="{655D8982-9F5D-4A47-9921-68C92041DD81}" sibTransId="{3C7A374E-27B0-4BC5-8EF2-B19C1518CB65}"/>
    <dgm:cxn modelId="{546FB3BA-634D-CC45-9B15-EBC8150E79C7}" type="presOf" srcId="{44EC8C33-B8B7-4CCF-96B5-B33B0042FBED}" destId="{7A29FEEF-FFC2-453C-9ACD-0905AFFB36E5}" srcOrd="0" destOrd="0" presId="urn:microsoft.com/office/officeart/2018/2/layout/IconCircleList"/>
    <dgm:cxn modelId="{665C07C2-A93A-4FA9-95CA-C230BA6FAAA6}" srcId="{69BADF63-ACD9-431E-A481-C1BCCF0AC82A}" destId="{3E53BE52-D388-4F2A-AFBC-02FA2E8B2A56}" srcOrd="2" destOrd="0" parTransId="{6CD0ACC2-26A6-482C-ABFD-7E56C176F163}" sibTransId="{44EC8C33-B8B7-4CCF-96B5-B33B0042FBED}"/>
    <dgm:cxn modelId="{1AB837E0-C504-4A4D-8290-185DAA7E2018}" srcId="{69BADF63-ACD9-431E-A481-C1BCCF0AC82A}" destId="{B0B212F0-96C7-4804-9EAA-9E08D4E38E58}" srcOrd="0" destOrd="0" parTransId="{FA507D07-A140-49F0-8A17-4BB539376565}" sibTransId="{C8EEA774-8BF1-4904-9F9B-38278A35B5EA}"/>
    <dgm:cxn modelId="{92B347E5-2403-494A-82F5-F6E911262681}" type="presOf" srcId="{C8EEA774-8BF1-4904-9F9B-38278A35B5EA}" destId="{5FDA5610-D93D-42B9-84BE-6CC1668C73DB}" srcOrd="0" destOrd="0" presId="urn:microsoft.com/office/officeart/2018/2/layout/IconCircleList"/>
    <dgm:cxn modelId="{B7C7BD5B-EA6B-FF4F-B088-E1A22DFCD353}" type="presParOf" srcId="{6BECA4C0-AB32-4CCE-8655-1C703971372E}" destId="{5A85784A-EEC3-48A6-A5F5-265DAA99FB53}" srcOrd="0" destOrd="0" presId="urn:microsoft.com/office/officeart/2018/2/layout/IconCircleList"/>
    <dgm:cxn modelId="{81F218C7-6FE9-4D48-AF54-589D8C01DF36}" type="presParOf" srcId="{5A85784A-EEC3-48A6-A5F5-265DAA99FB53}" destId="{0CAEA1ED-FE27-4952-B5A1-5046339CCCA5}" srcOrd="0" destOrd="0" presId="urn:microsoft.com/office/officeart/2018/2/layout/IconCircleList"/>
    <dgm:cxn modelId="{F7327013-C1DA-C440-B558-45271E7E4EC7}" type="presParOf" srcId="{0CAEA1ED-FE27-4952-B5A1-5046339CCCA5}" destId="{46F20C44-4D6E-4451-90B6-D2A34B103F90}" srcOrd="0" destOrd="0" presId="urn:microsoft.com/office/officeart/2018/2/layout/IconCircleList"/>
    <dgm:cxn modelId="{EEB6ABA3-C4B8-FE4C-B395-2160F1A8DD12}" type="presParOf" srcId="{0CAEA1ED-FE27-4952-B5A1-5046339CCCA5}" destId="{91DF7AE0-AA29-48C5-A286-4C565C30B7AF}" srcOrd="1" destOrd="0" presId="urn:microsoft.com/office/officeart/2018/2/layout/IconCircleList"/>
    <dgm:cxn modelId="{CCBDD896-306D-F34F-804C-283089EB4F0F}" type="presParOf" srcId="{0CAEA1ED-FE27-4952-B5A1-5046339CCCA5}" destId="{C23BB1E9-1506-4573-92C3-5EFCC646D04E}" srcOrd="2" destOrd="0" presId="urn:microsoft.com/office/officeart/2018/2/layout/IconCircleList"/>
    <dgm:cxn modelId="{1C7797BA-D3CF-DB46-8BD6-1FF9801BDA92}" type="presParOf" srcId="{0CAEA1ED-FE27-4952-B5A1-5046339CCCA5}" destId="{358C5C54-2918-4D84-8F75-19AF5AA7BF7C}" srcOrd="3" destOrd="0" presId="urn:microsoft.com/office/officeart/2018/2/layout/IconCircleList"/>
    <dgm:cxn modelId="{494AEF0F-7DE9-1142-8E4E-9C41A5D6619E}" type="presParOf" srcId="{5A85784A-EEC3-48A6-A5F5-265DAA99FB53}" destId="{5FDA5610-D93D-42B9-84BE-6CC1668C73DB}" srcOrd="1" destOrd="0" presId="urn:microsoft.com/office/officeart/2018/2/layout/IconCircleList"/>
    <dgm:cxn modelId="{1E374ED6-E5DF-C84F-AB94-EB23FF746CEF}" type="presParOf" srcId="{5A85784A-EEC3-48A6-A5F5-265DAA99FB53}" destId="{35251FE1-2336-4962-A666-3E2B3D0BB7C6}" srcOrd="2" destOrd="0" presId="urn:microsoft.com/office/officeart/2018/2/layout/IconCircleList"/>
    <dgm:cxn modelId="{ABA63EBE-74E2-DB49-8DC8-1CDB1A9DA612}" type="presParOf" srcId="{35251FE1-2336-4962-A666-3E2B3D0BB7C6}" destId="{A379DD26-BCE0-4CB5-A043-460600197587}" srcOrd="0" destOrd="0" presId="urn:microsoft.com/office/officeart/2018/2/layout/IconCircleList"/>
    <dgm:cxn modelId="{EC7C2C40-D075-2541-AD17-8D3187939372}" type="presParOf" srcId="{35251FE1-2336-4962-A666-3E2B3D0BB7C6}" destId="{95E45F00-C487-4000-B2FF-91611799FFDE}" srcOrd="1" destOrd="0" presId="urn:microsoft.com/office/officeart/2018/2/layout/IconCircleList"/>
    <dgm:cxn modelId="{A1683697-D821-8240-924E-2F8243F98E38}" type="presParOf" srcId="{35251FE1-2336-4962-A666-3E2B3D0BB7C6}" destId="{17145EB5-D60D-47B1-927B-2F1D261A1C56}" srcOrd="2" destOrd="0" presId="urn:microsoft.com/office/officeart/2018/2/layout/IconCircleList"/>
    <dgm:cxn modelId="{7FC912AE-DF21-E541-95A9-E9A1A12490D0}" type="presParOf" srcId="{35251FE1-2336-4962-A666-3E2B3D0BB7C6}" destId="{45359EF4-4354-41DD-8A0B-0E53FFDF1622}" srcOrd="3" destOrd="0" presId="urn:microsoft.com/office/officeart/2018/2/layout/IconCircleList"/>
    <dgm:cxn modelId="{7852101C-09C1-FA41-8D2D-B2ED63B7CFC4}" type="presParOf" srcId="{5A85784A-EEC3-48A6-A5F5-265DAA99FB53}" destId="{D3F28556-F32A-4F61-90CD-C210006FC68E}" srcOrd="3" destOrd="0" presId="urn:microsoft.com/office/officeart/2018/2/layout/IconCircleList"/>
    <dgm:cxn modelId="{725B6CA8-DD80-9C41-B40F-09FCD83D73D6}" type="presParOf" srcId="{5A85784A-EEC3-48A6-A5F5-265DAA99FB53}" destId="{3C2B9167-F1EF-41C8-8AC2-71D2A66E5BA5}" srcOrd="4" destOrd="0" presId="urn:microsoft.com/office/officeart/2018/2/layout/IconCircleList"/>
    <dgm:cxn modelId="{D6D6D874-23C0-1A48-B689-FB4B36978691}" type="presParOf" srcId="{3C2B9167-F1EF-41C8-8AC2-71D2A66E5BA5}" destId="{0B944929-E09D-4623-88F4-A72E9066F68C}" srcOrd="0" destOrd="0" presId="urn:microsoft.com/office/officeart/2018/2/layout/IconCircleList"/>
    <dgm:cxn modelId="{333020E7-BCC6-1A46-A690-EF862DA746DC}" type="presParOf" srcId="{3C2B9167-F1EF-41C8-8AC2-71D2A66E5BA5}" destId="{45F0A11A-9C77-463D-98C8-F686E7E134F4}" srcOrd="1" destOrd="0" presId="urn:microsoft.com/office/officeart/2018/2/layout/IconCircleList"/>
    <dgm:cxn modelId="{78ADF1A1-EAC7-7C47-97E8-39F9B368BEA3}" type="presParOf" srcId="{3C2B9167-F1EF-41C8-8AC2-71D2A66E5BA5}" destId="{9C71A621-4A15-4C78-8086-BD66EF3BF62D}" srcOrd="2" destOrd="0" presId="urn:microsoft.com/office/officeart/2018/2/layout/IconCircleList"/>
    <dgm:cxn modelId="{21D11050-B455-FB48-9E36-E157E53FBE45}" type="presParOf" srcId="{3C2B9167-F1EF-41C8-8AC2-71D2A66E5BA5}" destId="{2A45161D-66BC-47D9-8056-9B9925C473AA}" srcOrd="3" destOrd="0" presId="urn:microsoft.com/office/officeart/2018/2/layout/IconCircleList"/>
    <dgm:cxn modelId="{FF7D95A2-ABBF-034E-AD01-E0CF05D2A049}" type="presParOf" srcId="{5A85784A-EEC3-48A6-A5F5-265DAA99FB53}" destId="{7A29FEEF-FFC2-453C-9ACD-0905AFFB36E5}" srcOrd="5" destOrd="0" presId="urn:microsoft.com/office/officeart/2018/2/layout/IconCircleList"/>
    <dgm:cxn modelId="{4B70D710-07CC-604B-8704-76FEB3050DFE}" type="presParOf" srcId="{5A85784A-EEC3-48A6-A5F5-265DAA99FB53}" destId="{55267C59-FDB3-4549-BF6C-73F44BFAC79E}" srcOrd="6" destOrd="0" presId="urn:microsoft.com/office/officeart/2018/2/layout/IconCircleList"/>
    <dgm:cxn modelId="{C5836FA7-1EA7-0349-AF8D-284F0F620C55}" type="presParOf" srcId="{55267C59-FDB3-4549-BF6C-73F44BFAC79E}" destId="{DFF29935-457A-4CE3-9FE8-95FA101AFAE7}" srcOrd="0" destOrd="0" presId="urn:microsoft.com/office/officeart/2018/2/layout/IconCircleList"/>
    <dgm:cxn modelId="{CD263574-78D8-4746-8E81-6F11D2CAF298}" type="presParOf" srcId="{55267C59-FDB3-4549-BF6C-73F44BFAC79E}" destId="{46FFA4DD-DCB7-4448-92EF-A00486E07D11}" srcOrd="1" destOrd="0" presId="urn:microsoft.com/office/officeart/2018/2/layout/IconCircleList"/>
    <dgm:cxn modelId="{B321AF76-8806-8D42-8B2F-DABBFDD745AE}" type="presParOf" srcId="{55267C59-FDB3-4549-BF6C-73F44BFAC79E}" destId="{662BC342-355B-4463-B36F-CBE710D47B60}" srcOrd="2" destOrd="0" presId="urn:microsoft.com/office/officeart/2018/2/layout/IconCircleList"/>
    <dgm:cxn modelId="{66857DD8-5077-884F-82BD-466152CDFD37}" type="presParOf" srcId="{55267C59-FDB3-4549-BF6C-73F44BFAC79E}" destId="{36AE1FFC-B999-451C-B654-5F8D1566C4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270BC-0D1E-4712-B6D8-96E14B8874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A698B5-5949-47D4-90FD-743549040F5C}">
      <dgm:prSet/>
      <dgm:spPr/>
      <dgm:t>
        <a:bodyPr/>
        <a:lstStyle/>
        <a:p>
          <a:r>
            <a:rPr lang="en-US"/>
            <a:t>As user behavior changes with time the accuracy of this techniques varies time to time</a:t>
          </a:r>
        </a:p>
      </dgm:t>
    </dgm:pt>
    <dgm:pt modelId="{5B226F88-1CCD-449B-8A50-0810E0250A47}" type="parTrans" cxnId="{11382CD2-78E9-4C59-8F85-5AA717A7BF78}">
      <dgm:prSet/>
      <dgm:spPr/>
      <dgm:t>
        <a:bodyPr/>
        <a:lstStyle/>
        <a:p>
          <a:endParaRPr lang="en-US"/>
        </a:p>
      </dgm:t>
    </dgm:pt>
    <dgm:pt modelId="{49133D81-18EB-41F0-B16B-5DA51DFCE7A7}" type="sibTrans" cxnId="{11382CD2-78E9-4C59-8F85-5AA717A7BF78}">
      <dgm:prSet/>
      <dgm:spPr/>
      <dgm:t>
        <a:bodyPr/>
        <a:lstStyle/>
        <a:p>
          <a:endParaRPr lang="en-US"/>
        </a:p>
      </dgm:t>
    </dgm:pt>
    <dgm:pt modelId="{10AB0FE8-A89E-4D0D-B971-490596A62B57}">
      <dgm:prSet/>
      <dgm:spPr/>
      <dgm:t>
        <a:bodyPr/>
        <a:lstStyle/>
        <a:p>
          <a:r>
            <a:rPr lang="en-US"/>
            <a:t>Apache Spark is a great tool to implement features like this</a:t>
          </a:r>
        </a:p>
      </dgm:t>
    </dgm:pt>
    <dgm:pt modelId="{1E34AE25-C0AD-430B-91A3-B72205C40CB6}" type="parTrans" cxnId="{CDC619E8-1B5A-432B-9A5B-10DB38BC7240}">
      <dgm:prSet/>
      <dgm:spPr/>
      <dgm:t>
        <a:bodyPr/>
        <a:lstStyle/>
        <a:p>
          <a:endParaRPr lang="en-US"/>
        </a:p>
      </dgm:t>
    </dgm:pt>
    <dgm:pt modelId="{00737171-F9D7-49C9-AC9A-AA6AFB8D53F8}" type="sibTrans" cxnId="{CDC619E8-1B5A-432B-9A5B-10DB38BC7240}">
      <dgm:prSet/>
      <dgm:spPr/>
      <dgm:t>
        <a:bodyPr/>
        <a:lstStyle/>
        <a:p>
          <a:endParaRPr lang="en-US"/>
        </a:p>
      </dgm:t>
    </dgm:pt>
    <dgm:pt modelId="{4745BA92-E862-4F64-9663-09A392E18B64}" type="pres">
      <dgm:prSet presAssocID="{134270BC-0D1E-4712-B6D8-96E14B887429}" presName="root" presStyleCnt="0">
        <dgm:presLayoutVars>
          <dgm:dir/>
          <dgm:resizeHandles val="exact"/>
        </dgm:presLayoutVars>
      </dgm:prSet>
      <dgm:spPr/>
    </dgm:pt>
    <dgm:pt modelId="{618DB67A-D311-4573-8184-DE52172D64D9}" type="pres">
      <dgm:prSet presAssocID="{AFA698B5-5949-47D4-90FD-743549040F5C}" presName="compNode" presStyleCnt="0"/>
      <dgm:spPr/>
    </dgm:pt>
    <dgm:pt modelId="{54B7FDF8-8E0D-4F03-BE23-7B1ADC73B244}" type="pres">
      <dgm:prSet presAssocID="{AFA698B5-5949-47D4-90FD-743549040F5C}" presName="bgRect" presStyleLbl="bgShp" presStyleIdx="0" presStyleCnt="2"/>
      <dgm:spPr/>
    </dgm:pt>
    <dgm:pt modelId="{AA6F16AF-9E53-46E7-AA94-8EE575D2FB07}" type="pres">
      <dgm:prSet presAssocID="{AFA698B5-5949-47D4-90FD-743549040F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2EF0BCE-AC4E-4B9A-8421-8F85F5CC9049}" type="pres">
      <dgm:prSet presAssocID="{AFA698B5-5949-47D4-90FD-743549040F5C}" presName="spaceRect" presStyleCnt="0"/>
      <dgm:spPr/>
    </dgm:pt>
    <dgm:pt modelId="{4D988F0B-F629-4233-B7A6-7AA1EFD7E978}" type="pres">
      <dgm:prSet presAssocID="{AFA698B5-5949-47D4-90FD-743549040F5C}" presName="parTx" presStyleLbl="revTx" presStyleIdx="0" presStyleCnt="2">
        <dgm:presLayoutVars>
          <dgm:chMax val="0"/>
          <dgm:chPref val="0"/>
        </dgm:presLayoutVars>
      </dgm:prSet>
      <dgm:spPr/>
    </dgm:pt>
    <dgm:pt modelId="{DC3A55B0-5837-4667-B876-312A4BF2D3D2}" type="pres">
      <dgm:prSet presAssocID="{49133D81-18EB-41F0-B16B-5DA51DFCE7A7}" presName="sibTrans" presStyleCnt="0"/>
      <dgm:spPr/>
    </dgm:pt>
    <dgm:pt modelId="{A5A408B8-FF66-4684-8DD9-1260D5E9DDB7}" type="pres">
      <dgm:prSet presAssocID="{10AB0FE8-A89E-4D0D-B971-490596A62B57}" presName="compNode" presStyleCnt="0"/>
      <dgm:spPr/>
    </dgm:pt>
    <dgm:pt modelId="{083FFB00-07CE-4714-9D8F-712400CC138A}" type="pres">
      <dgm:prSet presAssocID="{10AB0FE8-A89E-4D0D-B971-490596A62B57}" presName="bgRect" presStyleLbl="bgShp" presStyleIdx="1" presStyleCnt="2"/>
      <dgm:spPr/>
    </dgm:pt>
    <dgm:pt modelId="{EA0C15C8-5E9C-41D3-88BA-04BA80457568}" type="pres">
      <dgm:prSet presAssocID="{10AB0FE8-A89E-4D0D-B971-490596A62B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6A0B38-4EED-4532-A915-33C00832B9A3}" type="pres">
      <dgm:prSet presAssocID="{10AB0FE8-A89E-4D0D-B971-490596A62B57}" presName="spaceRect" presStyleCnt="0"/>
      <dgm:spPr/>
    </dgm:pt>
    <dgm:pt modelId="{94D51F22-6A76-4F95-A68B-E36D40092449}" type="pres">
      <dgm:prSet presAssocID="{10AB0FE8-A89E-4D0D-B971-490596A62B5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9B07D43-2A04-42E8-9333-F8FCFD6B4E4E}" type="presOf" srcId="{10AB0FE8-A89E-4D0D-B971-490596A62B57}" destId="{94D51F22-6A76-4F95-A68B-E36D40092449}" srcOrd="0" destOrd="0" presId="urn:microsoft.com/office/officeart/2018/2/layout/IconVerticalSolidList"/>
    <dgm:cxn modelId="{88B5B05F-BB35-4FD3-BEBC-81686B5532F5}" type="presOf" srcId="{134270BC-0D1E-4712-B6D8-96E14B887429}" destId="{4745BA92-E862-4F64-9663-09A392E18B64}" srcOrd="0" destOrd="0" presId="urn:microsoft.com/office/officeart/2018/2/layout/IconVerticalSolidList"/>
    <dgm:cxn modelId="{EA0640B6-1DD1-48C1-B208-40F713C9BE66}" type="presOf" srcId="{AFA698B5-5949-47D4-90FD-743549040F5C}" destId="{4D988F0B-F629-4233-B7A6-7AA1EFD7E978}" srcOrd="0" destOrd="0" presId="urn:microsoft.com/office/officeart/2018/2/layout/IconVerticalSolidList"/>
    <dgm:cxn modelId="{11382CD2-78E9-4C59-8F85-5AA717A7BF78}" srcId="{134270BC-0D1E-4712-B6D8-96E14B887429}" destId="{AFA698B5-5949-47D4-90FD-743549040F5C}" srcOrd="0" destOrd="0" parTransId="{5B226F88-1CCD-449B-8A50-0810E0250A47}" sibTransId="{49133D81-18EB-41F0-B16B-5DA51DFCE7A7}"/>
    <dgm:cxn modelId="{CDC619E8-1B5A-432B-9A5B-10DB38BC7240}" srcId="{134270BC-0D1E-4712-B6D8-96E14B887429}" destId="{10AB0FE8-A89E-4D0D-B971-490596A62B57}" srcOrd="1" destOrd="0" parTransId="{1E34AE25-C0AD-430B-91A3-B72205C40CB6}" sibTransId="{00737171-F9D7-49C9-AC9A-AA6AFB8D53F8}"/>
    <dgm:cxn modelId="{86598084-BFBD-4A39-9963-0DD4C2190BE5}" type="presParOf" srcId="{4745BA92-E862-4F64-9663-09A392E18B64}" destId="{618DB67A-D311-4573-8184-DE52172D64D9}" srcOrd="0" destOrd="0" presId="urn:microsoft.com/office/officeart/2018/2/layout/IconVerticalSolidList"/>
    <dgm:cxn modelId="{4692F9FA-8268-48F4-B783-27B7D188A35B}" type="presParOf" srcId="{618DB67A-D311-4573-8184-DE52172D64D9}" destId="{54B7FDF8-8E0D-4F03-BE23-7B1ADC73B244}" srcOrd="0" destOrd="0" presId="urn:microsoft.com/office/officeart/2018/2/layout/IconVerticalSolidList"/>
    <dgm:cxn modelId="{FBBBACA0-78CA-4E38-903A-74364DA4CF65}" type="presParOf" srcId="{618DB67A-D311-4573-8184-DE52172D64D9}" destId="{AA6F16AF-9E53-46E7-AA94-8EE575D2FB07}" srcOrd="1" destOrd="0" presId="urn:microsoft.com/office/officeart/2018/2/layout/IconVerticalSolidList"/>
    <dgm:cxn modelId="{768B4ECC-29EC-493E-9A79-79BF21EFF90B}" type="presParOf" srcId="{618DB67A-D311-4573-8184-DE52172D64D9}" destId="{E2EF0BCE-AC4E-4B9A-8421-8F85F5CC9049}" srcOrd="2" destOrd="0" presId="urn:microsoft.com/office/officeart/2018/2/layout/IconVerticalSolidList"/>
    <dgm:cxn modelId="{161B208F-1D09-4B54-93BE-9609DEDCB58D}" type="presParOf" srcId="{618DB67A-D311-4573-8184-DE52172D64D9}" destId="{4D988F0B-F629-4233-B7A6-7AA1EFD7E978}" srcOrd="3" destOrd="0" presId="urn:microsoft.com/office/officeart/2018/2/layout/IconVerticalSolidList"/>
    <dgm:cxn modelId="{E14E27A3-3155-4F03-915A-31E8CC2AF97F}" type="presParOf" srcId="{4745BA92-E862-4F64-9663-09A392E18B64}" destId="{DC3A55B0-5837-4667-B876-312A4BF2D3D2}" srcOrd="1" destOrd="0" presId="urn:microsoft.com/office/officeart/2018/2/layout/IconVerticalSolidList"/>
    <dgm:cxn modelId="{E63D3388-3093-4068-8D94-6D6AB4DEB26F}" type="presParOf" srcId="{4745BA92-E862-4F64-9663-09A392E18B64}" destId="{A5A408B8-FF66-4684-8DD9-1260D5E9DDB7}" srcOrd="2" destOrd="0" presId="urn:microsoft.com/office/officeart/2018/2/layout/IconVerticalSolidList"/>
    <dgm:cxn modelId="{F7A34815-FEB7-40F4-9985-FEAE6DF2D25E}" type="presParOf" srcId="{A5A408B8-FF66-4684-8DD9-1260D5E9DDB7}" destId="{083FFB00-07CE-4714-9D8F-712400CC138A}" srcOrd="0" destOrd="0" presId="urn:microsoft.com/office/officeart/2018/2/layout/IconVerticalSolidList"/>
    <dgm:cxn modelId="{C14F28B5-1296-408F-A70B-1321E9C73F7D}" type="presParOf" srcId="{A5A408B8-FF66-4684-8DD9-1260D5E9DDB7}" destId="{EA0C15C8-5E9C-41D3-88BA-04BA80457568}" srcOrd="1" destOrd="0" presId="urn:microsoft.com/office/officeart/2018/2/layout/IconVerticalSolidList"/>
    <dgm:cxn modelId="{A152E256-CE76-4AEF-9980-5F5BF6F006B5}" type="presParOf" srcId="{A5A408B8-FF66-4684-8DD9-1260D5E9DDB7}" destId="{686A0B38-4EED-4532-A915-33C00832B9A3}" srcOrd="2" destOrd="0" presId="urn:microsoft.com/office/officeart/2018/2/layout/IconVerticalSolidList"/>
    <dgm:cxn modelId="{3A58FC40-949F-4783-B902-3BD8EF0519DC}" type="presParOf" srcId="{A5A408B8-FF66-4684-8DD9-1260D5E9DDB7}" destId="{94D51F22-6A76-4F95-A68B-E36D400924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20C44-4D6E-4451-90B6-D2A34B103F90}">
      <dsp:nvSpPr>
        <dsp:cNvPr id="0" name=""/>
        <dsp:cNvSpPr/>
      </dsp:nvSpPr>
      <dsp:spPr>
        <a:xfrm>
          <a:off x="705725" y="57023"/>
          <a:ext cx="1172205" cy="1172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7AE0-AA29-48C5-A286-4C565C30B7AF}">
      <dsp:nvSpPr>
        <dsp:cNvPr id="0" name=""/>
        <dsp:cNvSpPr/>
      </dsp:nvSpPr>
      <dsp:spPr>
        <a:xfrm>
          <a:off x="951888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5C54-2918-4D84-8F75-19AF5AA7BF7C}">
      <dsp:nvSpPr>
        <dsp:cNvPr id="0" name=""/>
        <dsp:cNvSpPr/>
      </dsp:nvSpPr>
      <dsp:spPr>
        <a:xfrm>
          <a:off x="2129117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Creation of tuple – (user_id,(Movie_id,rating))</a:t>
          </a:r>
        </a:p>
      </dsp:txBody>
      <dsp:txXfrm>
        <a:off x="2129117" y="57023"/>
        <a:ext cx="2763054" cy="1172205"/>
      </dsp:txXfrm>
    </dsp:sp>
    <dsp:sp modelId="{A379DD26-BCE0-4CB5-A043-460600197587}">
      <dsp:nvSpPr>
        <dsp:cNvPr id="0" name=""/>
        <dsp:cNvSpPr/>
      </dsp:nvSpPr>
      <dsp:spPr>
        <a:xfrm>
          <a:off x="5373613" y="57023"/>
          <a:ext cx="1172205" cy="1172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45F00-C487-4000-B2FF-91611799FFDE}">
      <dsp:nvSpPr>
        <dsp:cNvPr id="0" name=""/>
        <dsp:cNvSpPr/>
      </dsp:nvSpPr>
      <dsp:spPr>
        <a:xfrm>
          <a:off x="5619776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59EF4-4354-41DD-8A0B-0E53FFDF1622}">
      <dsp:nvSpPr>
        <dsp:cNvPr id="0" name=""/>
        <dsp:cNvSpPr/>
      </dsp:nvSpPr>
      <dsp:spPr>
        <a:xfrm>
          <a:off x="6797005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 the movie pair rated by the same user</a:t>
          </a:r>
        </a:p>
      </dsp:txBody>
      <dsp:txXfrm>
        <a:off x="6797005" y="57023"/>
        <a:ext cx="2763054" cy="1172205"/>
      </dsp:txXfrm>
    </dsp:sp>
    <dsp:sp modelId="{0B944929-E09D-4623-88F4-A72E9066F68C}">
      <dsp:nvSpPr>
        <dsp:cNvPr id="0" name=""/>
        <dsp:cNvSpPr/>
      </dsp:nvSpPr>
      <dsp:spPr>
        <a:xfrm>
          <a:off x="705725" y="1732767"/>
          <a:ext cx="1172205" cy="1172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0A11A-9C77-463D-98C8-F686E7E134F4}">
      <dsp:nvSpPr>
        <dsp:cNvPr id="0" name=""/>
        <dsp:cNvSpPr/>
      </dsp:nvSpPr>
      <dsp:spPr>
        <a:xfrm>
          <a:off x="951888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5161D-66BC-47D9-8056-9B9925C473AA}">
      <dsp:nvSpPr>
        <dsp:cNvPr id="0" name=""/>
        <dsp:cNvSpPr/>
      </dsp:nvSpPr>
      <dsp:spPr>
        <a:xfrm>
          <a:off x="2129117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New tuple - ((movieId1, movieId2), (rating1, rating2))</a:t>
          </a:r>
        </a:p>
      </dsp:txBody>
      <dsp:txXfrm>
        <a:off x="2129117" y="1732767"/>
        <a:ext cx="2763054" cy="1172205"/>
      </dsp:txXfrm>
    </dsp:sp>
    <dsp:sp modelId="{DFF29935-457A-4CE3-9FE8-95FA101AFAE7}">
      <dsp:nvSpPr>
        <dsp:cNvPr id="0" name=""/>
        <dsp:cNvSpPr/>
      </dsp:nvSpPr>
      <dsp:spPr>
        <a:xfrm>
          <a:off x="5373613" y="1732767"/>
          <a:ext cx="1172205" cy="1172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FA4DD-DCB7-4448-92EF-A00486E07D11}">
      <dsp:nvSpPr>
        <dsp:cNvPr id="0" name=""/>
        <dsp:cNvSpPr/>
      </dsp:nvSpPr>
      <dsp:spPr>
        <a:xfrm>
          <a:off x="5619776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E1FFC-B999-451C-B654-5F8D1566C45E}">
      <dsp:nvSpPr>
        <dsp:cNvPr id="0" name=""/>
        <dsp:cNvSpPr/>
      </dsp:nvSpPr>
      <dsp:spPr>
        <a:xfrm>
          <a:off x="6797005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cosine similarity on the rating vector</a:t>
          </a:r>
        </a:p>
      </dsp:txBody>
      <dsp:txXfrm>
        <a:off x="6797005" y="1732767"/>
        <a:ext cx="2763054" cy="1172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7FDF8-8E0D-4F03-BE23-7B1ADC73B244}">
      <dsp:nvSpPr>
        <dsp:cNvPr id="0" name=""/>
        <dsp:cNvSpPr/>
      </dsp:nvSpPr>
      <dsp:spPr>
        <a:xfrm>
          <a:off x="0" y="855526"/>
          <a:ext cx="6832212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F16AF-9E53-46E7-AA94-8EE575D2FB07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88F0B-F629-4233-B7A6-7AA1EFD7E978}">
      <dsp:nvSpPr>
        <dsp:cNvPr id="0" name=""/>
        <dsp:cNvSpPr/>
      </dsp:nvSpPr>
      <dsp:spPr>
        <a:xfrm>
          <a:off x="1824245" y="855526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user behavior changes with time the accuracy of this techniques varies time to time</a:t>
          </a:r>
        </a:p>
      </dsp:txBody>
      <dsp:txXfrm>
        <a:off x="1824245" y="855526"/>
        <a:ext cx="5007966" cy="1579433"/>
      </dsp:txXfrm>
    </dsp:sp>
    <dsp:sp modelId="{083FFB00-07CE-4714-9D8F-712400CC138A}">
      <dsp:nvSpPr>
        <dsp:cNvPr id="0" name=""/>
        <dsp:cNvSpPr/>
      </dsp:nvSpPr>
      <dsp:spPr>
        <a:xfrm>
          <a:off x="0" y="2829818"/>
          <a:ext cx="6832212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C15C8-5E9C-41D3-88BA-04BA80457568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51F22-6A76-4F95-A68B-E36D40092449}">
      <dsp:nvSpPr>
        <dsp:cNvPr id="0" name=""/>
        <dsp:cNvSpPr/>
      </dsp:nvSpPr>
      <dsp:spPr>
        <a:xfrm>
          <a:off x="1824245" y="2829818"/>
          <a:ext cx="5007966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Apache Spark is a great tool to implement features like this</a:t>
          </a:r>
        </a:p>
      </dsp:txBody>
      <dsp:txXfrm>
        <a:off x="1824245" y="2829818"/>
        <a:ext cx="5007966" cy="1579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5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1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90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1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0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1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4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21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22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88B-714E-3B4C-85F2-E03FBE048EF8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C1D1F24C-BA9D-41EE-B46F-6C4F5B35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A29F4-190A-1A4B-98AA-DBE33170A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5971" r="113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13B8118-80AF-4C0C-BC64-74291987F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E28C34FD-C8AB-4444-9244-37247B99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F9BFF7D6-B77B-44E9-A782-9D298C990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514D6296-625A-4CC9-BEB9-D738BF2A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CF7A54B1-9C64-4395-9A06-3DCAFBD40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A06A8912-6544-446B-8B15-C7E68BF5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23046646-4195-4B9A-8E43-22B520F8F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B0BBADBF-6D90-44AD-9068-FF03855D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75227888-5A01-404B-AE4D-D79B05A86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B7ACB41F-3710-4051-AB65-5FC82C5FB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F28F1156-1F03-4A29-9016-C29EA17BC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F7C0D23E-7680-4D6E-B35D-244D3E77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D1F7FFBA-E04A-40A4-8F92-AAD6EF8A4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5978D2-8784-B44D-839B-8CA203CB3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/>
              <a:t>Collaborative Filtering Recommendation System with Apache Spark using Scala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80D96-15DD-3B42-ACCE-5949F80D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											</a:t>
            </a:r>
            <a:r>
              <a:rPr lang="en-US" b="1" dirty="0"/>
              <a:t>Presented By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											Supriya Majjagi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											Ritvik Chauhan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02F7C86-D374-4969-AB87-CA4108CE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D99BC819-B2EA-4CCC-8B23-CF42F48D6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1EA0AE3F-610C-4727-B82A-D91B4282E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1AED653B-8E26-4407-B55E-5EF63484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21EB9336-97C9-4E84-94CF-D3F74080F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69BF6CA2-569A-4C82-A2AE-CDCF36CCB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421FFC08-FE31-4A95-B2F5-68A06B97A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2422EB91-1B28-4E12-A747-0ACA5D9E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6077349A-7224-44B1-9F3A-E1BDCB43B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A05A2443-1E41-4A29-927D-4C9D7FA8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849DD9E0-80A6-4A4C-91DD-CF69D1C33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04A5B2BC-E2EA-4553-8199-C4F3B86D8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69AA136B-030C-4644-821E-3247A1841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2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4600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1DBE429-8660-4D88-BC47-B159B7251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DF222-98CD-4513-8AEA-F83CF2A11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127-E7E2-494A-8161-4AA979EB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Recommendation System(Code Overview)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92C98781-DD9B-44BA-B873-BD5060A9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6C27DD-4F12-4407-8A49-7E879A23A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266703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8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FA25E-3B6B-A942-AEE5-B2DADD82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16A29-1581-446C-8B6F-FE5257A78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61762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08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E8DA-A4FB-A94F-84B7-63F2B5B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b="1" i="1" dirty="0">
              <a:latin typeface="AngsanaUPC" panose="020B0604020202020204" pitchFamily="34" charset="0"/>
              <a:cs typeface="AngsanaUPC" panose="020B0604020202020204" pitchFamily="34" charset="0"/>
            </a:endParaRPr>
          </a:p>
          <a:p>
            <a:pPr marL="0" indent="0">
              <a:buNone/>
            </a:pPr>
            <a:r>
              <a:rPr lang="en-US" sz="6000" b="1" i="1" dirty="0">
                <a:latin typeface="AngsanaUPC" panose="020B0604020202020204" pitchFamily="34" charset="0"/>
                <a:cs typeface="AngsanaUPC" panose="020B0604020202020204" pitchFamily="34" charset="0"/>
              </a:rPr>
              <a:t>                            Thank You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0BA72C-20DE-1048-AF9B-DF273DDD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2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AF4C09-DEBB-1D40-9E91-C465FB932F32}"/>
              </a:ext>
            </a:extLst>
          </p:cNvPr>
          <p:cNvSpPr/>
          <p:nvPr/>
        </p:nvSpPr>
        <p:spPr>
          <a:xfrm rot="20599557">
            <a:off x="4167427" y="2967335"/>
            <a:ext cx="3857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80F67-CAD8-0F42-A19F-3F4AAB0C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1" y="1123174"/>
            <a:ext cx="2860752" cy="37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4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0D3C-12A3-5246-B349-61DB623B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E58E-A5FB-2D41-9E3B-27094B1A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the relevant information out of irrelevant and relevant content(ratings) given by users.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 aims to recommend movies to users based on user ratings (item).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3664D04D-5B66-E645-AA12-9106FFFD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749338"/>
            <a:ext cx="5451627" cy="3039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960903-ACDB-D843-9666-A0CE2881B27B}"/>
              </a:ext>
            </a:extLst>
          </p:cNvPr>
          <p:cNvSpPr txBox="1">
            <a:spLocks/>
          </p:cNvSpPr>
          <p:nvPr/>
        </p:nvSpPr>
        <p:spPr>
          <a:xfrm>
            <a:off x="2589211" y="375721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8D850-8C54-384C-9509-5AF23E0A9DB7}"/>
              </a:ext>
            </a:extLst>
          </p:cNvPr>
          <p:cNvSpPr txBox="1">
            <a:spLocks/>
          </p:cNvSpPr>
          <p:nvPr/>
        </p:nvSpPr>
        <p:spPr>
          <a:xfrm>
            <a:off x="2589211" y="4397656"/>
            <a:ext cx="8915400" cy="147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653A-3054-4544-8566-32DC6A0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F9DF22B-C800-6644-8883-3CC5C4F7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20M dataset provided on about 27278 movies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types of data files – Ratings, Movies, User and Tag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:- Userid:Movieid:Rating:Timestamp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:-Userid:Gender:Age:Occupation:Zip-code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Movie:-Movieid:Title:Generes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:- Userid:Movieid:Tag:Timestamp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CA7A-FBC7-E64B-B238-A9E0DD9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6056-F4B8-694C-8140-64D7E141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null values have been removed from the file.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Timestamp column of Rating file has been converted into Datetime type.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A1FFA-7A21-1E48-B548-E95B39C8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41" y="3616402"/>
            <a:ext cx="4035585" cy="22225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9A91857-2121-CC43-BA97-FB5DB50A7B74}"/>
              </a:ext>
            </a:extLst>
          </p:cNvPr>
          <p:cNvSpPr/>
          <p:nvPr/>
        </p:nvSpPr>
        <p:spPr>
          <a:xfrm>
            <a:off x="5385492" y="4595465"/>
            <a:ext cx="1661420" cy="409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road, bottle, photo&#10;&#10;Description automatically generated">
            <a:extLst>
              <a:ext uri="{FF2B5EF4-FFF2-40B4-BE49-F238E27FC236}">
                <a16:creationId xmlns:a16="http://schemas.microsoft.com/office/drawing/2014/main" id="{FD818394-32F2-4547-BDEB-B6202ADC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78" y="3636033"/>
            <a:ext cx="4508500" cy="21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43C2-1D81-BF44-8915-ACF7A0F5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Data Preprocessing(Continued)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4C8F-E132-3D45-9430-36A81D0B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385" y="2638584"/>
            <a:ext cx="4140772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genres in Movies file are separated and converted into matrix format.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Joined the files using Userid and Movieid.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EB666-3481-EA47-8D18-2B89D085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74" y="624110"/>
            <a:ext cx="4840952" cy="2698831"/>
          </a:xfrm>
          <a:prstGeom prst="rect">
            <a:avLst/>
          </a:prstGeom>
        </p:spPr>
      </p:pic>
      <p:pic>
        <p:nvPicPr>
          <p:cNvPr id="6" name="Picture 5" descr="A picture containing photo, road, black&#10;&#10;Description automatically generated">
            <a:extLst>
              <a:ext uri="{FF2B5EF4-FFF2-40B4-BE49-F238E27FC236}">
                <a16:creationId xmlns:a16="http://schemas.microsoft.com/office/drawing/2014/main" id="{AE063487-335E-2D4D-A1AA-3516159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5" y="4688974"/>
            <a:ext cx="5451627" cy="188081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DD157B9-43F4-2C40-86FE-5FFBAB44CA94}"/>
              </a:ext>
            </a:extLst>
          </p:cNvPr>
          <p:cNvSpPr/>
          <p:nvPr/>
        </p:nvSpPr>
        <p:spPr>
          <a:xfrm>
            <a:off x="8062332" y="3429000"/>
            <a:ext cx="1304692" cy="109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3419-4F44-C849-9FD8-DFDB2767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2" y="624110"/>
            <a:ext cx="2487168" cy="5575523"/>
          </a:xfrm>
        </p:spPr>
        <p:txBody>
          <a:bodyPr>
            <a:normAutofit/>
          </a:bodyPr>
          <a:lstStyle/>
          <a:p>
            <a:r>
              <a:rPr lang="en-US" sz="2700" dirty="0"/>
              <a:t>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74A7-F3E7-1B4C-855F-4C4E714F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16" y="624110"/>
            <a:ext cx="6804596" cy="37776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Recommending movies based on his/her ratings.</a:t>
            </a:r>
          </a:p>
          <a:p>
            <a:r>
              <a:rPr lang="en-US" dirty="0"/>
              <a:t>RMSE = 0.4365 &lt;1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ADEC6-C982-6848-B1C6-3C80EB70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9" y="2671763"/>
            <a:ext cx="11458574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8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F013-FA13-F049-9901-105B53B9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Data Exploration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BFFFF1-2D36-494B-A9DA-E7871DC8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444" y="3381711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 by Age and Gender.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FA442A-F153-0540-94FA-03865168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06" y="645106"/>
            <a:ext cx="5430644" cy="28839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3F925D-6C0F-E141-A22A-8AC66D9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05" y="3828569"/>
            <a:ext cx="5670395" cy="28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F6EE2-DCD5-B54C-AA8C-7E1C2545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958458" cy="1249295"/>
          </a:xfrm>
        </p:spPr>
        <p:txBody>
          <a:bodyPr>
            <a:normAutofit/>
          </a:bodyPr>
          <a:lstStyle/>
          <a:p>
            <a:r>
              <a:rPr lang="en-US" sz="3200" dirty="0"/>
              <a:t>Data Exploration(Continued)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E80999-FED7-411C-A65D-6E9EAA30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42" y="344051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Clr>
                <a:srgbClr val="F54E25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the genres.</a:t>
            </a:r>
          </a:p>
        </p:txBody>
      </p:sp>
      <p:pic>
        <p:nvPicPr>
          <p:cNvPr id="34" name="Content Placeholder 5">
            <a:extLst>
              <a:ext uri="{FF2B5EF4-FFF2-40B4-BE49-F238E27FC236}">
                <a16:creationId xmlns:a16="http://schemas.microsoft.com/office/drawing/2014/main" id="{A8FB0C70-02E4-0C4F-9C3A-00135473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88" y="1873405"/>
            <a:ext cx="6629939" cy="4750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20F8E9-158A-FA49-9581-4BD5673B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2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60D1FE-D70D-4610-85D0-E9317DE7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Clr>
                <a:srgbClr val="B78CFE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Analyzation of different genres across year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4B16CE-BD1A-184C-869D-1E5B200A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0"/>
          <a:stretch/>
        </p:blipFill>
        <p:spPr>
          <a:xfrm>
            <a:off x="5824728" y="1418265"/>
            <a:ext cx="5995565" cy="49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6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317</Words>
  <Application>Microsoft Macintosh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AngsanaUPC</vt:lpstr>
      <vt:lpstr>Arial</vt:lpstr>
      <vt:lpstr>Century Gothic</vt:lpstr>
      <vt:lpstr>Times New Roman</vt:lpstr>
      <vt:lpstr>Wingdings 3</vt:lpstr>
      <vt:lpstr>Wisp</vt:lpstr>
      <vt:lpstr>Collaborative Filtering Recommendation System with Apache Spark using Scala</vt:lpstr>
      <vt:lpstr>Use Case</vt:lpstr>
      <vt:lpstr>Dataset</vt:lpstr>
      <vt:lpstr>Data Preprocessing</vt:lpstr>
      <vt:lpstr>Data Preprocessing(Continued)</vt:lpstr>
      <vt:lpstr>Acceptance Criteria</vt:lpstr>
      <vt:lpstr>Data Exploration</vt:lpstr>
      <vt:lpstr>Data Exploration(Continued)</vt:lpstr>
      <vt:lpstr>PowerPoint Presentation</vt:lpstr>
      <vt:lpstr>Recommendation System(Code Overview)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 Recommendation System with Apache Spark using Scala</dc:title>
  <dc:creator>Supriya Majjagi</dc:creator>
  <cp:lastModifiedBy>Supriya Majjagi</cp:lastModifiedBy>
  <cp:revision>2</cp:revision>
  <dcterms:created xsi:type="dcterms:W3CDTF">2019-12-07T01:33:00Z</dcterms:created>
  <dcterms:modified xsi:type="dcterms:W3CDTF">2019-12-07T06:58:06Z</dcterms:modified>
</cp:coreProperties>
</file>